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1A18"/>
    <a:srgbClr val="A82041"/>
    <a:srgbClr val="991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70"/>
    <p:restoredTop sz="94685"/>
  </p:normalViewPr>
  <p:slideViewPr>
    <p:cSldViewPr snapToGrid="0" snapToObjects="1">
      <p:cViewPr varScale="1">
        <p:scale>
          <a:sx n="199" d="100"/>
          <a:sy n="199" d="100"/>
        </p:scale>
        <p:origin x="2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4A619B-0064-A349-A62B-B635E16A2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6AA7D93-704A-F34B-952E-D294AB2DB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7CB35F-61E2-E446-A9ED-D25E25250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C253-355E-704C-B58B-8845106EC91E}" type="datetimeFigureOut">
              <a:rPr lang="nl-NL" smtClean="0"/>
              <a:t>11-10-19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1BD5C2-687C-DD46-B9A8-A46DFCFDB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6764793-4473-B74C-AF31-CA03E9AFA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C789-C865-7941-9BCF-6BA1E71AAF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8568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97422A-DCDB-BC4C-A967-F97818247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46772F5-1293-1F46-9457-206E79C1C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7A8846-5D54-1B40-9D42-6CC71BB3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C253-355E-704C-B58B-8845106EC91E}" type="datetimeFigureOut">
              <a:rPr lang="nl-NL" smtClean="0"/>
              <a:t>11-10-19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4D851A-E7C0-8F4D-9E26-3BE2D1E2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C0ED84-D14F-C946-BCAC-7C51734B8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C789-C865-7941-9BCF-6BA1E71AAF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667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1FCCA95-4D39-CB4A-8454-6470F1CFE7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5AF587B-B615-EA4B-9967-AC7431159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A46BE3-42C5-B640-AEBF-8A4055392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C253-355E-704C-B58B-8845106EC91E}" type="datetimeFigureOut">
              <a:rPr lang="nl-NL" smtClean="0"/>
              <a:t>11-10-19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3D903E-393D-2740-844A-F9B2F79F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A697AD-3D4C-2049-B956-3AA1759D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C789-C865-7941-9BCF-6BA1E71AAF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0231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D92E95-32C0-CE44-85DD-61DAFC945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9A9E42-4D01-1147-9427-464299AE3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BA866D-C31D-0240-84D9-74854E8ED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C253-355E-704C-B58B-8845106EC91E}" type="datetimeFigureOut">
              <a:rPr lang="nl-NL" smtClean="0"/>
              <a:t>11-10-19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A55601-0809-F24A-A57F-951182C59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DAFAE1-15B5-BB4C-A5DD-87DF7C0E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C789-C865-7941-9BCF-6BA1E71AAF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672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403A48-CDAA-0447-93C8-376F1709F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063D3D-C627-B14C-A946-0ACE7382E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5E37B5-CAC4-5248-8C3A-2DFB6BBB6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C253-355E-704C-B58B-8845106EC91E}" type="datetimeFigureOut">
              <a:rPr lang="nl-NL" smtClean="0"/>
              <a:t>11-10-19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268713-271D-7D45-B863-CBA169843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47EB8F-0D14-C647-9BF7-3B85927F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C789-C865-7941-9BCF-6BA1E71AAF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040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3F868C-E075-CF4C-BBD3-61667FA28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268F63-00DD-8B41-876C-11183298F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B1816B1-722D-AB4F-BADF-629AF8F2F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F322AC7-31AD-F246-AACC-E7400FE60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C253-355E-704C-B58B-8845106EC91E}" type="datetimeFigureOut">
              <a:rPr lang="nl-NL" smtClean="0"/>
              <a:t>11-10-19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48786DF-0017-CB4D-90DF-F2AC4CCAD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19ED2C4-D682-F64D-9F2F-5C90D38A6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C789-C865-7941-9BCF-6BA1E71AAF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382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A19F6C-0675-324B-98CD-5FEA900A1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34A47F-D616-2B4B-A9AC-8FB9ECD2C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6BF4DB9-B6AF-0A44-AC64-1A80860AB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38D8C7-61A5-5846-BC64-C28D5AE98F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48D039F-EB5C-F244-A033-98CFCB4B2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274CD78-4B7F-B64C-8671-2D888F93A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C253-355E-704C-B58B-8845106EC91E}" type="datetimeFigureOut">
              <a:rPr lang="nl-NL" smtClean="0"/>
              <a:t>11-10-19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F2F89E0-3B97-F042-866A-2317B14FA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6108AEF-8792-C042-870F-FD7154AF1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C789-C865-7941-9BCF-6BA1E71AAF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091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26D7A0-718A-AB48-82CF-5E71C6E08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28F2698-CBB5-254B-8344-BFD620EB7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C253-355E-704C-B58B-8845106EC91E}" type="datetimeFigureOut">
              <a:rPr lang="nl-NL" smtClean="0"/>
              <a:t>11-10-19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6FF8D5F-8E7E-3A43-ACEA-AFF53B349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85AFDA7-B0E7-2E45-A09D-D72839F18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C789-C865-7941-9BCF-6BA1E71AAF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085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39F3EE1-C47A-0C48-A5B0-FFB7DD8E0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C253-355E-704C-B58B-8845106EC91E}" type="datetimeFigureOut">
              <a:rPr lang="nl-NL" smtClean="0"/>
              <a:t>11-10-19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4D180D3-1EC5-7A48-9A8E-F4A5EAFEB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06079D-52EC-AD41-B56A-EC28C539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C789-C865-7941-9BCF-6BA1E71AAF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113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354889-C26E-4D46-8070-1045EAB34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D0CED0-570F-8A40-86CC-14F276D21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EF6FF83-EB85-834C-96F2-1E2BC42CD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21039FD-B7E3-8748-9FD3-DFD5E9DB8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C253-355E-704C-B58B-8845106EC91E}" type="datetimeFigureOut">
              <a:rPr lang="nl-NL" smtClean="0"/>
              <a:t>11-10-19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2336130-DE72-8640-BE53-FA0D4B61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B866A73-FF73-A84F-A1A7-C629962A3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C789-C865-7941-9BCF-6BA1E71AAF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801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9B2A0E-019D-A14F-AD69-0759FFF74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F586DED-E643-DA49-A77B-7433F89F31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5FBD39A-BEA4-FC4D-B7FD-99AFA21A3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1305D2B-DCFD-BF4D-85B7-FB249E493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C253-355E-704C-B58B-8845106EC91E}" type="datetimeFigureOut">
              <a:rPr lang="nl-NL" smtClean="0"/>
              <a:t>11-10-19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BB9734C-A800-674F-B8EA-D7426DC08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32F118D-320D-BA49-B00B-E4710B15C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C789-C865-7941-9BCF-6BA1E71AAF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720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FC93A5F-B8CA-414A-93EA-A6ACF48E7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9AE669-45D3-6F4E-B7CC-34D1B2FE8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796B10-F264-4E4D-9E3A-03483261B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8C253-355E-704C-B58B-8845106EC91E}" type="datetimeFigureOut">
              <a:rPr lang="nl-NL" smtClean="0"/>
              <a:t>11-10-19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B02C25-2079-A045-B28E-882B3FD0C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B112FD-C1BF-0646-A297-8056E4DCB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2C789-C865-7941-9BCF-6BA1E71AAF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441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22C5E14-9BF3-2145-8F3D-960167FC2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D7E081-740F-0347-9EC0-C7EE5165F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18144"/>
            <a:ext cx="9144000" cy="1237818"/>
          </a:xfrm>
        </p:spPr>
        <p:txBody>
          <a:bodyPr/>
          <a:lstStyle/>
          <a:p>
            <a:r>
              <a:rPr lang="nl-NL" b="1" dirty="0" err="1">
                <a:solidFill>
                  <a:srgbClr val="A820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Hevigbloedverlies.nl</a:t>
            </a:r>
            <a:endParaRPr lang="nl-NL" b="1" dirty="0">
              <a:solidFill>
                <a:srgbClr val="A82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787A14-ECF6-6C4B-B12C-F523F6F09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2291" y="3602038"/>
            <a:ext cx="7167418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NL" sz="2000" dirty="0" err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nl-NL" sz="20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nl-NL" sz="20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nl-NL" sz="20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nl-NL" sz="20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nl-NL" sz="20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2000" dirty="0" err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nl-NL" sz="20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nl-NL" sz="20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nl-NL" sz="20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2000" dirty="0" err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nl-NL" sz="20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nl-NL" sz="2000" dirty="0" err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nl-NL" sz="20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nl-NL" sz="20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nl-NL" sz="20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nl-NL" sz="2000" dirty="0" err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nl-NL" sz="20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nl-NL" sz="2000" dirty="0" err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nl-NL" sz="20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nl-NL" sz="2000" dirty="0" err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nl-NL" sz="20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533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35F4B4-14B7-9F4D-9AEE-59E3B1AAF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D7E081-740F-0347-9EC0-C7EE5165F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327" y="595310"/>
            <a:ext cx="9144000" cy="734722"/>
          </a:xfrm>
        </p:spPr>
        <p:txBody>
          <a:bodyPr>
            <a:normAutofit/>
          </a:bodyPr>
          <a:lstStyle/>
          <a:p>
            <a:pPr algn="l"/>
            <a:r>
              <a:rPr lang="nl-NL" sz="4500" b="1" dirty="0">
                <a:solidFill>
                  <a:srgbClr val="A820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Hoofdtitel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787A14-ECF6-6C4B-B12C-F523F6F09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035" y="1468434"/>
            <a:ext cx="9144000" cy="4267344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nl-NL" sz="2000" dirty="0" err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nl-NL" sz="20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nl-NL" sz="20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nl-NL" sz="20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nl-NL" sz="20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nl-NL" sz="20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2000" dirty="0" err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nl-NL" sz="20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nl-NL" sz="20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nl-NL" sz="20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nl-NL" sz="20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err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nl-NL" sz="20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nl-NL" sz="2000" dirty="0" err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nl-NL" sz="20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nl-NL" sz="20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nl-NL" sz="20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nl-NL" sz="2000" dirty="0" err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nl-NL" sz="20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nl-NL" sz="2000" dirty="0" err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nl-NL" sz="20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nl-NL" sz="2000" dirty="0" err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nl-NL" sz="20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nl-NL" sz="22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200" dirty="0">
              <a:solidFill>
                <a:srgbClr val="1A1A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nl-NL" sz="18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Opsomming 1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nl-NL" sz="18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Opsomming 2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nl-NL" sz="18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Opsomming 3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nl-NL" sz="18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Opsomming 4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nl-NL" sz="1800" dirty="0">
              <a:solidFill>
                <a:srgbClr val="1A1A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nl-NL" sz="1800" dirty="0" err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nl-NL" sz="18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nl-NL" sz="1800" dirty="0" err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nl-NL" sz="18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800" dirty="0" err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nl-NL" sz="18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800" dirty="0" err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nl-NL" sz="18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nl-NL" sz="1800" dirty="0" err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nl-NL" sz="18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nl-NL" sz="1800" dirty="0" err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nl-NL" sz="18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nl-NL" sz="1800" dirty="0" err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nl-NL" sz="18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00000"/>
              </a:lnSpc>
            </a:pPr>
            <a:endParaRPr lang="nl-NL" sz="2200" dirty="0">
              <a:solidFill>
                <a:srgbClr val="1A1A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nl-NL" sz="2200" dirty="0">
              <a:solidFill>
                <a:srgbClr val="1A1A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723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088DDE1-9C7B-7044-B0B9-BAFD5F881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F10E44A-8A38-244F-8C64-5BF421BF3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54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C1DAC5E-3BA4-D847-ABE7-E2A59C99C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2473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36</Words>
  <Application>Microsoft Macintosh PowerPoint</Application>
  <PresentationFormat>Breedbeeld</PresentationFormat>
  <Paragraphs>10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Courier New</vt:lpstr>
      <vt:lpstr>Kantoorthema</vt:lpstr>
      <vt:lpstr>Hevigbloedverlies.nl</vt:lpstr>
      <vt:lpstr>Hoofdtitel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Hevigbloedverlies.nl</dc:title>
  <dc:creator>Joost Petter</dc:creator>
  <cp:lastModifiedBy>Joost Petter</cp:lastModifiedBy>
  <cp:revision>4</cp:revision>
  <dcterms:created xsi:type="dcterms:W3CDTF">2019-07-11T07:32:24Z</dcterms:created>
  <dcterms:modified xsi:type="dcterms:W3CDTF">2019-10-11T09:04:31Z</dcterms:modified>
</cp:coreProperties>
</file>